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B1AB8-A0BE-4EEC-8D64-2DA663996670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9F1E5-4F70-4B0B-BD8C-08281EED6E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1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8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84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87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86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10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13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3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7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36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02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623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A3A04-31D6-4B31-9E86-5F173D6C8A9C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3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32F8EDCF-3979-41F7-BD55-BB5BBB9BB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  <a14:imgEffect>
                      <a14:brightnessContrast bright="-3000" contrast="4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4640" y="0"/>
            <a:ext cx="12206640" cy="6869014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88C4D72-840A-A7BA-80DA-FA7DBDC13E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50284"/>
            <a:ext cx="1432654" cy="527049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768269" y="166665"/>
            <a:ext cx="5329216" cy="330175"/>
          </a:xfrm>
        </p:spPr>
        <p:txBody>
          <a:bodyPr>
            <a:normAutofit fontScale="90000"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13.07.2015 № 218-ФЗ «О государственной регистрации права», Федеральный закон от 16.07.1998 № 102-ФЗ «Об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ипотеке (залоге недвижимости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3007482" y="678840"/>
            <a:ext cx="5800299" cy="53567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залогодержателя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704620" y="1209375"/>
            <a:ext cx="406021" cy="15939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Текст 9"/>
          <p:cNvSpPr txBox="1">
            <a:spLocks/>
          </p:cNvSpPr>
          <p:nvPr/>
        </p:nvSpPr>
        <p:spPr>
          <a:xfrm>
            <a:off x="147624" y="1378962"/>
            <a:ext cx="11926033" cy="366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учете изменений основных характеристик  объектов недвижимости</a:t>
            </a:r>
          </a:p>
        </p:txBody>
      </p:sp>
      <p:sp>
        <p:nvSpPr>
          <p:cNvPr id="13" name="Текст 9"/>
          <p:cNvSpPr txBox="1">
            <a:spLocks/>
          </p:cNvSpPr>
          <p:nvPr/>
        </p:nvSpPr>
        <p:spPr>
          <a:xfrm>
            <a:off x="191123" y="4351959"/>
            <a:ext cx="11809753" cy="2506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правообладатель объекта недвижимости и решили изменить сведения: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 объекте капитального строительства в связи с реконструкцией жилого дома, здания, сооружения, перепланировкой жилого помещения в многоквартирном доме;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 земельном участке в связи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уточнением местоположения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 и площади;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этом Ваш объект недвижимости находится в залоге у банка или иного лица, необходимо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 в орган регистрации прав вместе с заявлением и  пакетом документов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(межевой,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план, разрешение на ввод, акт приемочной комиссии)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ЗАЛОГОДЕРЖАТЕЛЯ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осуществление таких действий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08" y="3035091"/>
            <a:ext cx="2043392" cy="1149408"/>
          </a:xfrm>
          <a:prstGeom prst="rect">
            <a:avLst/>
          </a:prstGeom>
        </p:spPr>
      </p:pic>
      <p:sp>
        <p:nvSpPr>
          <p:cNvPr id="14" name="Текст 9"/>
          <p:cNvSpPr txBox="1">
            <a:spLocks/>
          </p:cNvSpPr>
          <p:nvPr/>
        </p:nvSpPr>
        <p:spPr>
          <a:xfrm>
            <a:off x="2767936" y="2787539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участок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221907" y="1745050"/>
            <a:ext cx="5536232" cy="6232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30" y="2619635"/>
            <a:ext cx="2172082" cy="1356716"/>
          </a:xfrm>
          <a:prstGeom prst="rect">
            <a:avLst/>
          </a:prstGeom>
        </p:spPr>
      </p:pic>
      <p:sp>
        <p:nvSpPr>
          <p:cNvPr id="15" name="Текст 9"/>
          <p:cNvSpPr txBox="1">
            <a:spLocks/>
          </p:cNvSpPr>
          <p:nvPr/>
        </p:nvSpPr>
        <p:spPr>
          <a:xfrm>
            <a:off x="698942" y="2401352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3555915" y="1730870"/>
            <a:ext cx="4202224" cy="114376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Текст 9"/>
          <p:cNvSpPr txBox="1">
            <a:spLocks/>
          </p:cNvSpPr>
          <p:nvPr/>
        </p:nvSpPr>
        <p:spPr>
          <a:xfrm>
            <a:off x="4826288" y="3691176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Квартира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7" b="11171"/>
          <a:stretch/>
        </p:blipFill>
        <p:spPr>
          <a:xfrm>
            <a:off x="4765244" y="2590289"/>
            <a:ext cx="1650095" cy="1128046"/>
          </a:xfrm>
          <a:prstGeom prst="rect">
            <a:avLst/>
          </a:prstGeom>
        </p:spPr>
      </p:pic>
      <p:sp>
        <p:nvSpPr>
          <p:cNvPr id="22" name="Текст 9"/>
          <p:cNvSpPr txBox="1">
            <a:spLocks/>
          </p:cNvSpPr>
          <p:nvPr/>
        </p:nvSpPr>
        <p:spPr>
          <a:xfrm>
            <a:off x="6639264" y="2815744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Здание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383" y="3042092"/>
            <a:ext cx="2032423" cy="1352485"/>
          </a:xfrm>
          <a:prstGeom prst="rect">
            <a:avLst/>
          </a:prstGeom>
        </p:spPr>
      </p:pic>
      <p:cxnSp>
        <p:nvCxnSpPr>
          <p:cNvPr id="28" name="Прямая со стрелкой 27"/>
          <p:cNvCxnSpPr/>
          <p:nvPr/>
        </p:nvCxnSpPr>
        <p:spPr>
          <a:xfrm flipH="1">
            <a:off x="5996229" y="1734860"/>
            <a:ext cx="1739122" cy="8085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7544152" y="1734860"/>
            <a:ext cx="191199" cy="114206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" t="1788" r="1805" b="3406"/>
          <a:stretch/>
        </p:blipFill>
        <p:spPr>
          <a:xfrm>
            <a:off x="8696470" y="2785234"/>
            <a:ext cx="1680736" cy="1221812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114" y="2785234"/>
            <a:ext cx="1235250" cy="1649122"/>
          </a:xfrm>
          <a:prstGeom prst="rect">
            <a:avLst/>
          </a:prstGeom>
        </p:spPr>
      </p:pic>
      <p:sp>
        <p:nvSpPr>
          <p:cNvPr id="34" name="Текст 9"/>
          <p:cNvSpPr txBox="1">
            <a:spLocks/>
          </p:cNvSpPr>
          <p:nvPr/>
        </p:nvSpPr>
        <p:spPr>
          <a:xfrm>
            <a:off x="9595734" y="2546510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Сооружения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7758139" y="1730870"/>
            <a:ext cx="2129345" cy="8672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9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Федерального закона от 13.07.2015 № 218-ФЗ «О государственной регистрации права», Федеральный закон от 16.07.1998 № 102-ФЗ «Об ипотеке (залоге недвижимости)»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Formoza 44-88-44</dc:creator>
  <cp:lastModifiedBy>Пономарчук Ирина Александровна</cp:lastModifiedBy>
  <cp:revision>30</cp:revision>
  <cp:lastPrinted>2023-04-20T03:44:16Z</cp:lastPrinted>
  <dcterms:created xsi:type="dcterms:W3CDTF">2023-04-17T13:29:33Z</dcterms:created>
  <dcterms:modified xsi:type="dcterms:W3CDTF">2024-06-03T07:56:38Z</dcterms:modified>
</cp:coreProperties>
</file>